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60" r:id="rId3"/>
    <p:sldId id="265" r:id="rId4"/>
    <p:sldId id="278" r:id="rId5"/>
    <p:sldId id="267" r:id="rId6"/>
    <p:sldId id="269" r:id="rId7"/>
    <p:sldId id="280" r:id="rId8"/>
    <p:sldId id="28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B5EAB-6C3F-487C-837D-C8FD6C65FEF4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13.05.2020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A06E5-BD12-4679-ADA0-62FCA0B600BC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770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71CFF-9841-42BA-A499-94A659814EC2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13.05.2020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DF79E-F017-419D-BF90-85DEEC5E7E66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138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036CE-7E27-4299-8FFC-784FFCC1CEB3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13.05.2020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55241-F799-4D33-A754-C67CDE597A3A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203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FC390-F208-4235-829F-FF86A3A866D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471429"/>
      </p:ext>
    </p:extLst>
  </p:cSld>
  <p:clrMapOvr>
    <a:masterClrMapping/>
  </p:clrMapOvr>
  <p:transition spd="slow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D6EB7-EC4C-4A10-9BE1-B1165F85427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751433"/>
      </p:ext>
    </p:extLst>
  </p:cSld>
  <p:clrMapOvr>
    <a:masterClrMapping/>
  </p:clrMapOvr>
  <p:transition spd="slow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69392-B908-4008-9E59-4E89E7D254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678703"/>
      </p:ext>
    </p:extLst>
  </p:cSld>
  <p:clrMapOvr>
    <a:masterClrMapping/>
  </p:clrMapOvr>
  <p:transition spd="slow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FCC27-7AE2-4B86-BAE6-47DFC1A8A40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24443"/>
      </p:ext>
    </p:extLst>
  </p:cSld>
  <p:clrMapOvr>
    <a:masterClrMapping/>
  </p:clrMapOvr>
  <p:transition spd="slow"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3A4D3-DB97-4FFF-B3B1-275B6663D01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64857"/>
      </p:ext>
    </p:extLst>
  </p:cSld>
  <p:clrMapOvr>
    <a:masterClrMapping/>
  </p:clrMapOvr>
  <p:transition spd="slow"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5FAE1-0D17-4217-95BF-3BCB14DFB6F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254110"/>
      </p:ext>
    </p:extLst>
  </p:cSld>
  <p:clrMapOvr>
    <a:masterClrMapping/>
  </p:clrMapOvr>
  <p:transition spd="slow">
    <p:circl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70173-68BD-4E23-8AB6-49EFBBBE476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385088"/>
      </p:ext>
    </p:extLst>
  </p:cSld>
  <p:clrMapOvr>
    <a:masterClrMapping/>
  </p:clrMapOvr>
  <p:transition spd="slow">
    <p:circl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05C60-64FF-4948-87CB-233959D630D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292828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13F00-98CA-4343-90A2-C1661C02D9D3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13.05.2020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2E42E-1962-44E9-970F-A22CCA7D9648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7346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A846E-C59A-4125-87E3-A046E90F938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907547"/>
      </p:ext>
    </p:extLst>
  </p:cSld>
  <p:clrMapOvr>
    <a:masterClrMapping/>
  </p:clrMapOvr>
  <p:transition spd="slow">
    <p:circl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755C8-C205-48AF-9FFB-1F52070C83E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439433"/>
      </p:ext>
    </p:extLst>
  </p:cSld>
  <p:clrMapOvr>
    <a:masterClrMapping/>
  </p:clrMapOvr>
  <p:transition spd="slow">
    <p:circl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8655D-E703-4172-BE57-6176AC6A0DD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655739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61507-FF38-45A3-A7DB-89426997F08E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13.05.2020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875D7-F536-4E0C-9D4A-D410F9504F3C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703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4C4C2-87B5-4A51-9E50-FCD3FF3D7110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13.05.2020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C203C-D952-4D03-B4A0-57A7E0F159F4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038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87CBE-C77C-4BE6-AAD5-718BCD1AE530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13.05.2020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D93DD-BF3C-4F98-B834-D15D5E184460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83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696DB-332E-40B2-AA4C-1EED421E96CB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13.05.2020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ADD53-93FF-4FCB-B002-455526FE4C04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841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C565E-92AD-4E0A-AD75-7433648B53AA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13.05.2020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F735A-DDC0-4237-A008-EBBFDA4CBBBA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121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B8625-8605-42E6-BBDF-B21340711554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13.05.2020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0EECC-2609-47DB-91DB-86BB6A15C38E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57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34D8A-5262-49DD-A0FA-F5ADA81EFB20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13.05.2020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45B6F-8E6C-4403-9E76-3D957D390FF2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879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3FBAF9-B083-4934-9859-661E2B280F46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13.05.2020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C8038A-BF5D-45B2-8631-53EC557DD0EE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2644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4EB956-388C-4E65-A989-86F508A86CF6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008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275" y="1371600"/>
            <a:ext cx="8229600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076" name="Picture 2" descr="E:\9 мая\фоны 9 мая\17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29"/>
            <a:ext cx="9580563" cy="6988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Прямоугольник 5"/>
          <p:cNvSpPr>
            <a:spLocks noChangeArrowheads="1"/>
          </p:cNvSpPr>
          <p:nvPr/>
        </p:nvSpPr>
        <p:spPr bwMode="auto">
          <a:xfrm>
            <a:off x="179388" y="2565400"/>
            <a:ext cx="93249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7200" b="1" u="sng" dirty="0" smtClean="0">
                <a:solidFill>
                  <a:prstClr val="white"/>
                </a:solidFill>
                <a:cs typeface="Arial" charset="0"/>
              </a:rPr>
              <a:t>Семейный  альбом</a:t>
            </a:r>
          </a:p>
        </p:txBody>
      </p:sp>
    </p:spTree>
    <p:extLst>
      <p:ext uri="{BB962C8B-B14F-4D97-AF65-F5344CB8AC3E}">
        <p14:creationId xmlns:p14="http://schemas.microsoft.com/office/powerpoint/2010/main" val="141898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фото к акции\P10205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560" y="1124744"/>
            <a:ext cx="3903898" cy="5205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1124744"/>
            <a:ext cx="38939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/>
              <a:t>В  нашем  семейном  альбоме множество  фотографий, на которых  Николай  Павлович  находится  в  окружении  детей. Для детей  он  был не только  учитель и воспитатель по жизни, но  и  самый  лучший ДРУГ!</a:t>
            </a:r>
            <a:endParaRPr lang="ru-RU" sz="2800" i="1" spc="-150" dirty="0"/>
          </a:p>
        </p:txBody>
      </p:sp>
    </p:spTree>
    <p:extLst>
      <p:ext uri="{BB962C8B-B14F-4D97-AF65-F5344CB8AC3E}">
        <p14:creationId xmlns:p14="http://schemas.microsoft.com/office/powerpoint/2010/main" val="51821712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льзователь\Desktop\фото к акции\P10107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086" y="404664"/>
            <a:ext cx="7152219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11353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/>
          <a:lstStyle/>
          <a:p>
            <a:r>
              <a:rPr lang="ru-RU" sz="2800" dirty="0" smtClean="0"/>
              <a:t>  </a:t>
            </a:r>
            <a:r>
              <a:rPr lang="ru-RU" sz="2800" dirty="0"/>
              <a:t>П</a:t>
            </a:r>
            <a:r>
              <a:rPr lang="ru-RU" sz="2800" dirty="0" smtClean="0"/>
              <a:t>оэму  </a:t>
            </a:r>
            <a:r>
              <a:rPr lang="ru-RU" sz="2800" dirty="0" err="1" smtClean="0"/>
              <a:t>А.Твардовского</a:t>
            </a:r>
            <a:r>
              <a:rPr lang="ru-RU" sz="2800" dirty="0" smtClean="0"/>
              <a:t>  «</a:t>
            </a:r>
            <a:r>
              <a:rPr lang="ru-RU" sz="2800" dirty="0" smtClean="0"/>
              <a:t>Василий Теркин»  в исполнении  Николая  Павловича  любили  слушать  и взрослые, и дети!</a:t>
            </a:r>
            <a:br>
              <a:rPr lang="ru-RU" sz="2800" dirty="0" smtClean="0"/>
            </a:br>
            <a:r>
              <a:rPr lang="ru-RU" sz="2800" dirty="0"/>
              <a:t>Э</a:t>
            </a:r>
            <a:r>
              <a:rPr lang="ru-RU" sz="2800" dirty="0" smtClean="0"/>
              <a:t>то  были бесценные  минуты! </a:t>
            </a:r>
            <a:endParaRPr lang="ru-RU" sz="2800" dirty="0"/>
          </a:p>
        </p:txBody>
      </p:sp>
      <p:pic>
        <p:nvPicPr>
          <p:cNvPr id="2050" name="Picture 2" descr="C:\Users\Пользователь\Desktop\фото к акции\P10205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12787"/>
            <a:ext cx="6228184" cy="467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46810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Николай Павлович  </a:t>
            </a:r>
            <a:r>
              <a:rPr lang="ru-RU" sz="3600" dirty="0" smtClean="0"/>
              <a:t>рад</a:t>
            </a:r>
            <a:r>
              <a:rPr lang="ru-RU" sz="3600" dirty="0" smtClean="0"/>
              <a:t>!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В семье - будущий  офицер!</a:t>
            </a:r>
            <a:endParaRPr lang="ru-RU" sz="3600" dirty="0"/>
          </a:p>
        </p:txBody>
      </p:sp>
      <p:pic>
        <p:nvPicPr>
          <p:cNvPr id="3074" name="Picture 2" descr="C:\Users\Пользователь\Desktop\P10301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6876256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84735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36912"/>
            <a:ext cx="3096344" cy="2880320"/>
          </a:xfrm>
        </p:spPr>
        <p:txBody>
          <a:bodyPr/>
          <a:lstStyle/>
          <a:p>
            <a:r>
              <a:rPr lang="ru-RU" sz="3200" dirty="0" smtClean="0"/>
              <a:t>Собираемся  на  парад. А это значит:  впереди  новые  интересные  истории!</a:t>
            </a:r>
            <a:endParaRPr lang="ru-RU" sz="3200" dirty="0"/>
          </a:p>
        </p:txBody>
      </p:sp>
      <p:pic>
        <p:nvPicPr>
          <p:cNvPr id="3" name="Picture 2" descr="C:\Users\Пользователь\Desktop\фото к акции\P10205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452" y="476672"/>
            <a:ext cx="4104456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53862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91264" cy="1512168"/>
          </a:xfrm>
        </p:spPr>
        <p:txBody>
          <a:bodyPr/>
          <a:lstStyle/>
          <a:p>
            <a:r>
              <a:rPr lang="ru-RU" sz="2400" dirty="0" smtClean="0"/>
              <a:t>МАДОУ «Центр развития  ребенка – детский сад №148» </a:t>
            </a:r>
            <a:br>
              <a:rPr lang="ru-RU" sz="2400" dirty="0" smtClean="0"/>
            </a:br>
            <a:r>
              <a:rPr lang="ru-RU" sz="2400" dirty="0" err="1" smtClean="0"/>
              <a:t>Баранцева</a:t>
            </a:r>
            <a:r>
              <a:rPr lang="ru-RU" sz="2400" dirty="0" smtClean="0"/>
              <a:t> Лариса Валерьевна</a:t>
            </a:r>
            <a:endParaRPr lang="ru-RU" sz="2400" dirty="0"/>
          </a:p>
        </p:txBody>
      </p:sp>
      <p:pic>
        <p:nvPicPr>
          <p:cNvPr id="5" name="Picture 2" descr="C:\Users\Пользователь\Desktop\картинки  к викторине\images (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732" y="1772816"/>
            <a:ext cx="4248472" cy="404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9384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83</Words>
  <Application>Microsoft Office PowerPoint</Application>
  <PresentationFormat>Экран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2_Апекс</vt:lpstr>
      <vt:lpstr>День Победы_06</vt:lpstr>
      <vt:lpstr>Презентация PowerPoint</vt:lpstr>
      <vt:lpstr>Презентация PowerPoint</vt:lpstr>
      <vt:lpstr>Презентация PowerPoint</vt:lpstr>
      <vt:lpstr>  Поэму  А.Твардовского  «Василий Теркин»  в исполнении  Николая  Павловича  любили  слушать  и взрослые, и дети! Это  были бесценные  минуты! </vt:lpstr>
      <vt:lpstr>Николай Павлович  рад! В семье - будущий  офицер!</vt:lpstr>
      <vt:lpstr>Собираемся  на  парад. А это значит:  впереди  новые  интересные  истории!</vt:lpstr>
      <vt:lpstr>МАДОУ «Центр развития  ребенка – детский сад №148»  Баранцева Лариса Валерьевна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16</cp:revision>
  <dcterms:created xsi:type="dcterms:W3CDTF">2020-05-07T16:59:21Z</dcterms:created>
  <dcterms:modified xsi:type="dcterms:W3CDTF">2020-05-13T10:32:36Z</dcterms:modified>
</cp:coreProperties>
</file>